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3EEB-D2AF-4C14-99CD-8BA51FBEB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065" y="1466797"/>
            <a:ext cx="10015870" cy="1537039"/>
          </a:xfrm>
        </p:spPr>
        <p:txBody>
          <a:bodyPr/>
          <a:lstStyle/>
          <a:p>
            <a:r>
              <a:rPr lang="en-US" sz="4800" dirty="0"/>
              <a:t>KUNCI SUKSES BELAJAR </a:t>
            </a:r>
            <a:br>
              <a:rPr lang="en-US" sz="4800" dirty="0"/>
            </a:br>
            <a:r>
              <a:rPr lang="en-US" sz="4800" dirty="0"/>
              <a:t>DI PERGURUAN TINGGI</a:t>
            </a:r>
            <a:endParaRPr lang="en-ID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0ACEB-BA4D-4580-B89A-FBF0C3C37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7434" y="4583671"/>
            <a:ext cx="6815669" cy="1032091"/>
          </a:xfrm>
        </p:spPr>
        <p:txBody>
          <a:bodyPr/>
          <a:lstStyle/>
          <a:p>
            <a:r>
              <a:rPr lang="en-US" b="1" i="1" dirty="0"/>
              <a:t>Oleh :</a:t>
            </a:r>
          </a:p>
          <a:p>
            <a:r>
              <a:rPr lang="en-US" b="1" i="1" dirty="0" err="1"/>
              <a:t>Nuning</a:t>
            </a:r>
            <a:r>
              <a:rPr lang="en-US" b="1" i="1" dirty="0"/>
              <a:t> </a:t>
            </a:r>
            <a:r>
              <a:rPr lang="en-US" b="1" i="1" dirty="0" err="1"/>
              <a:t>Nurna</a:t>
            </a:r>
            <a:r>
              <a:rPr lang="en-US" b="1" i="1" dirty="0"/>
              <a:t> </a:t>
            </a:r>
            <a:r>
              <a:rPr lang="en-US" b="1" i="1" dirty="0" err="1"/>
              <a:t>Dewi</a:t>
            </a:r>
            <a:endParaRPr lang="en-ID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7CB4A-6B2A-42DD-9F99-AEA3459BF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320" y="2933168"/>
            <a:ext cx="1475360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0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95FAB74-1491-4F23-855A-0E0B2116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788701"/>
            <a:ext cx="9601196" cy="1303867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Kunci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7: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Bersyukur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E341D112-7AAC-4418-BDFF-E934BB8826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R="24130" indent="450850" algn="just">
              <a:lnSpc>
                <a:spcPct val="104000"/>
              </a:lnSpc>
              <a:spcAft>
                <a:spcPts val="15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Rasa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syukur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memanfaatkan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mengikuti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perkuliahan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mengerjakan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mengikuti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mengetahui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manfaatnya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memanfaatkan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berprestasi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fasilitas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kampus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mengembangkan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bakat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R="24130" indent="450850" algn="just">
              <a:lnSpc>
                <a:spcPct val="104000"/>
              </a:lnSpc>
              <a:spcAft>
                <a:spcPts val="15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Sebaliknya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termasuk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kategori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bersyukur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lalai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tugasnya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Lalai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mengerjakan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lalai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tanggung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jawabnya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pembelajar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jauh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melalaikan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amanat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tuanya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terbaik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PT.  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09FED076-3126-4283-A20E-43C951C14D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sekali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Kesempatan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sekali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Syukuri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kesempatan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status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terbaik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selama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perwujudan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syukur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bersyukur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Allah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menambah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kenikmatan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Sebaliknya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bersyukur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memanfaatkan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kesempatan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peluang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status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termasuk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merugi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pengangguran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terpelajar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8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23C92D6-D90C-434F-8731-7091485D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4" y="762324"/>
            <a:ext cx="9601196" cy="1303867"/>
          </a:xfrm>
        </p:spPr>
        <p:txBody>
          <a:bodyPr>
            <a:normAutofit fontScale="90000"/>
          </a:bodyPr>
          <a:lstStyle/>
          <a:p>
            <a:pPr marL="6350" marR="33655" indent="-6350">
              <a:lnSpc>
                <a:spcPct val="107000"/>
              </a:lnSpc>
              <a:spcAft>
                <a:spcPts val="1090"/>
              </a:spcAft>
            </a:pP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Kunci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8: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Menghormati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Memuliakan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/Guru 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F4936CE4-7A55-4736-9BB4-DF017FFDD7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R="24130" indent="450850" algn="just">
              <a:lnSpc>
                <a:spcPct val="104000"/>
              </a:lnSpc>
              <a:spcAft>
                <a:spcPts val="15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Salah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diperhatikan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memperoleh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kemudahan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bermanfaat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ilmunya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menghormati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memuliakan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/guru.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hormat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kerendahan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pembelajar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R="24130" indent="450850" algn="just">
              <a:lnSpc>
                <a:spcPct val="104000"/>
              </a:lnSpc>
              <a:spcAft>
                <a:spcPts val="15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hormat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/guru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kesadaran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dibuat-buat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menghormati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menghargai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menyampaikan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ilmu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wawasan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keterampilan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R="24130" indent="450850" algn="just">
              <a:lnSpc>
                <a:spcPct val="104000"/>
              </a:lnSpc>
              <a:spcAft>
                <a:spcPts val="15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menghantarkan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pertolongan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Allah. 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36155A6F-18CA-4A62-94EB-A56F7BCD21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kepercayaan,tugas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tanggung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jawab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mencerdaskan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sepantasnya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dialogis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komunikatif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menghormati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menghargai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pembimbing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pembina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pelatih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penasihat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kadang-kadang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bijaksana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didiknya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Memuliakan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menyanjung-nyanjung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membungkukkan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asal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menyapa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bertemu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mendengarkan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pembicaraannya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melaksanakan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perintahnya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memperhatikan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melaksanakan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nasihatnya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4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A4260-3ACD-4F80-AB14-F812383D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83350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br>
              <a:rPr lang="en-US" b="1" kern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kern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Kelebihan</a:t>
            </a:r>
            <a:r>
              <a:rPr lang="en-US" b="1" kern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Lulusan</a:t>
            </a:r>
            <a:r>
              <a:rPr lang="en-US" b="1" kern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S2 di Dunia </a:t>
            </a:r>
            <a:r>
              <a:rPr lang="en-US" b="1" kern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br>
              <a:rPr lang="en-ID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74F56-67F6-4DF8-98EB-3102D0D5FA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Pengetahuan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mendalam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6530D-1278-4861-9038-BF3CD43C70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Kemampuan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riset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analisis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B4395-1699-4BB6-A8FE-0C495E95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669" y="3292033"/>
            <a:ext cx="3036865" cy="2022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3AE896-1612-4CD7-A601-27145F9CA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661" y="3258229"/>
            <a:ext cx="338967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DEE2-1952-428E-ADC3-9405B30F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 …….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898CA-E531-4D18-B257-CA88CC379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2917" y="2560320"/>
            <a:ext cx="4718304" cy="3310128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Koneksi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luas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59D77-7A6C-4D7C-92A4-44AFE23AF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4897739" cy="331012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Jenjang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karier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menjanjikan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6BD71-19C5-4D45-8DAE-32A82C7A1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338" y="3298930"/>
            <a:ext cx="3761494" cy="2121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2F99A-25B7-465C-800E-F1F002871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855" y="3274161"/>
            <a:ext cx="3411780" cy="22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1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8C256-9D68-4635-A31D-93290455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….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DDAA5-4EC4-4D81-B705-7B155B0CD9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Pemikiran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lebih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matang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44928-AA15-4006-A10D-95B70EFDAF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8E3F6-7108-41D0-9562-4DAB681AE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48" y="3258347"/>
            <a:ext cx="3377477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4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15AB-F425-48D4-8248-FAA4FBB1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167" y="2080619"/>
            <a:ext cx="9609668" cy="1468800"/>
          </a:xfrm>
        </p:spPr>
        <p:txBody>
          <a:bodyPr/>
          <a:lstStyle/>
          <a:p>
            <a:pPr algn="ctr"/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pemaparan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, </a:t>
            </a:r>
            <a:r>
              <a:rPr lang="en-US" dirty="0" err="1"/>
              <a:t>semoga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…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1552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B2E126-CFE0-4638-AE17-D51591D23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957" y="1192696"/>
            <a:ext cx="7688713" cy="42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8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5BA9-1519-45F4-97E8-3CBCAF00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Kunci</a:t>
            </a:r>
            <a:r>
              <a:rPr lang="en-ID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1: </a:t>
            </a:r>
            <a:r>
              <a:rPr lang="en-ID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Motivasi</a:t>
            </a:r>
            <a:r>
              <a:rPr lang="en-ID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Berprestasi</a:t>
            </a:r>
            <a:r>
              <a:rPr lang="en-ID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(MB) 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E34D4-3D54-4142-9C02-28C05FE4F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027" y="2658533"/>
            <a:ext cx="4718304" cy="285437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D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Motivasi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berprestasi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/MB (</a:t>
            </a:r>
            <a:r>
              <a:rPr lang="en-ID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achievement motivation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adalah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kunci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utama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dalam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meraih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sukses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belajar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di PT.  </a:t>
            </a:r>
          </a:p>
          <a:p>
            <a:pPr algn="just"/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MB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adalah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kekuatan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internal yang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ada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pada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diri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seseorang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untuk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meraih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suatu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prestasi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tinggi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Kekuatan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MB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ini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diawali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oleh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suatu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niat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kuat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untuk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melakukan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sesuatu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belajar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dengan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sungguh-sungguh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4C0D0-6CFF-470F-AEE7-0768945BB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1" y="2658533"/>
            <a:ext cx="4718304" cy="285437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D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Niat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Anda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memiliki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daya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dorong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luar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biasa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untuk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memperoleh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suatu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prestasi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belajar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Niat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juga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menentukan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diterima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tidaknya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suatu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amal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manusia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Oleh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karena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belajar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di PT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adalah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suatu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amal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baik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maka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Anda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harus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meluruskan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niat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Anda agar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dibimbing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oleh Allah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menuju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kepada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kesuksesan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Niat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tulus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dan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benar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akan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melahirkan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suatu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motivasi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dalam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meraih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suatu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kesuksesan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Niat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kuat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akan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menghantarkan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seseorang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pada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tujuan</a:t>
            </a:r>
            <a:r>
              <a:rPr lang="en-ID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dicitacitakannya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650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8900-8381-4EBE-8F1E-D3D56D77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52" y="743592"/>
            <a:ext cx="9601196" cy="1303867"/>
          </a:xfrm>
        </p:spPr>
        <p:txBody>
          <a:bodyPr>
            <a:normAutofit fontScale="90000"/>
          </a:bodyPr>
          <a:lstStyle/>
          <a:p>
            <a:pPr marR="31750">
              <a:lnSpc>
                <a:spcPct val="107000"/>
              </a:lnSpc>
              <a:spcAft>
                <a:spcPts val="0"/>
              </a:spcAft>
            </a:pPr>
            <a:br>
              <a:rPr lang="en-ID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ID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Empat</a:t>
            </a:r>
            <a:r>
              <a:rPr lang="en-ID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Resep</a:t>
            </a:r>
            <a:r>
              <a:rPr lang="en-ID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Sukses</a:t>
            </a:r>
            <a:r>
              <a:rPr lang="en-ID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n-ID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ID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Napoleon Hill </a:t>
            </a:r>
            <a:br>
              <a:rPr lang="en-ID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5A9E0-30AA-4B41-AAD8-0121F73A93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marR="24130" lvl="0" indent="0" algn="just" fontAlgn="base">
              <a:lnSpc>
                <a:spcPct val="104000"/>
              </a:lnSpc>
              <a:spcAft>
                <a:spcPts val="15"/>
              </a:spcAft>
              <a:buClr>
                <a:srgbClr val="000000"/>
              </a:buClr>
              <a:buSzPts val="1050"/>
              <a:buNone/>
            </a:pPr>
            <a:r>
              <a:rPr lang="en-ID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ID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Tuliskan</a:t>
            </a:r>
            <a:r>
              <a:rPr lang="en-ID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jelas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singkat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Anda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iginkan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hidup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cita-cita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IPK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juara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LKTIM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nasional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fasih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bahasa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inggris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ketua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BEM yang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sukses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lulus 4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cumlaude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wisuda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dll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24130" lvl="0" indent="0" algn="just" fontAlgn="base">
              <a:lnSpc>
                <a:spcPct val="104000"/>
              </a:lnSpc>
              <a:spcAft>
                <a:spcPts val="15"/>
              </a:spcAft>
              <a:buClr>
                <a:srgbClr val="000000"/>
              </a:buClr>
              <a:buSzPts val="1050"/>
              <a:buNone/>
            </a:pPr>
            <a:r>
              <a:rPr lang="en-ID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ID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Kembangkan</a:t>
            </a:r>
            <a:r>
              <a:rPr lang="en-ID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garis</a:t>
            </a:r>
            <a:r>
              <a:rPr lang="en-ID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ID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rencana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Anda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Bayangkan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Anda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mencapainya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institusi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terkemuka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menikah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liburan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Bali,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dst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6F072-6EF7-43B2-AF15-A16E814346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marR="24130" lvl="0" indent="0" algn="just" fontAlgn="base">
              <a:lnSpc>
                <a:spcPct val="104000"/>
              </a:lnSpc>
              <a:spcAft>
                <a:spcPts val="15"/>
              </a:spcAft>
              <a:buClr>
                <a:srgbClr val="000000"/>
              </a:buClr>
              <a:buSzPts val="1050"/>
              <a:buNone/>
            </a:pPr>
            <a:r>
              <a:rPr lang="en-ID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ID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Tetapkan</a:t>
            </a:r>
            <a:r>
              <a:rPr lang="en-ID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jadwal</a:t>
            </a:r>
            <a:r>
              <a:rPr lang="en-ID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pasti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Anda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capai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diurai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sasaran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target yang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rinci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bertahap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pencapaiannya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24130" lvl="0" indent="0" algn="just" fontAlgn="base">
              <a:lnSpc>
                <a:spcPct val="104000"/>
              </a:lnSpc>
              <a:spcAft>
                <a:spcPts val="15"/>
              </a:spcAft>
              <a:buClr>
                <a:srgbClr val="000000"/>
              </a:buClr>
              <a:buSzPts val="1050"/>
              <a:buNone/>
            </a:pPr>
            <a:endParaRPr lang="en-ID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24130" lvl="0" indent="0" algn="just" fontAlgn="base">
              <a:lnSpc>
                <a:spcPct val="104000"/>
              </a:lnSpc>
              <a:spcAft>
                <a:spcPts val="15"/>
              </a:spcAft>
              <a:buClr>
                <a:srgbClr val="000000"/>
              </a:buClr>
              <a:buSzPts val="1050"/>
              <a:buNone/>
            </a:pPr>
            <a:r>
              <a:rPr lang="en-ID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ID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Ingat</a:t>
            </a:r>
            <a:r>
              <a:rPr lang="en-ID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rencana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Anda.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Ingatlah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tercapai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Bersyukur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bersabar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langkah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ditempuh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mewujudkannya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Bersyukur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membangkitkan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semangat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ditambah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kenikmatan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oleh Allah.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Bersabar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pasti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rintangan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halangan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kendala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menjadikan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Anda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dewasa</a:t>
            </a:r>
            <a:r>
              <a:rPr lang="en-ID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2043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D0B1A9D-B254-4B6A-B3AB-6CAE5317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40099"/>
          </a:xfrm>
        </p:spPr>
        <p:txBody>
          <a:bodyPr>
            <a:normAutofit fontScale="90000"/>
          </a:bodyPr>
          <a:lstStyle/>
          <a:p>
            <a:pPr marL="6350" marR="33655" indent="-6350">
              <a:lnSpc>
                <a:spcPct val="107000"/>
              </a:lnSpc>
              <a:spcAft>
                <a:spcPts val="1090"/>
              </a:spcAft>
            </a:pP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Kunci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Sabar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AC29E73-5E6E-4FFF-8472-C83EA885A3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berarti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menghadapi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kenyataan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berarti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menerima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berarti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pasrah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tanpa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usaha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ingin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berubah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berupaya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meraih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penuh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keyakinan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demikian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mental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meraih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sesuatu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berorientasi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proses. </a:t>
            </a:r>
            <a:endParaRPr lang="en-US" dirty="0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66E6D164-DE6F-4AFA-BCE6-3FD05EA838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6350" marR="34290" indent="-6350"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Sabar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mengerjakan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tugas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9685" marR="31750" indent="450850"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33020" indent="-6350"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Sabar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mengikuti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perkuliahan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9685" marR="31750" indent="450850"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34290" indent="-6350"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Sabar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mempelajari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sulit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9685" marR="31750" indent="450850"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33655" indent="-6350"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Sabar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melakukan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penelitian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9685" marR="31750" indent="450850"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33655" indent="-6350" algn="ctr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Sabar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menghadapi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ujian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dll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.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4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77A6CAE-1DB0-41F9-9C02-8EB76A930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10437"/>
          </a:xfrm>
        </p:spPr>
        <p:txBody>
          <a:bodyPr>
            <a:normAutofit fontScale="90000"/>
          </a:bodyPr>
          <a:lstStyle/>
          <a:p>
            <a:pPr marL="6350" marR="33655" indent="-6350">
              <a:lnSpc>
                <a:spcPct val="107000"/>
              </a:lnSpc>
              <a:spcAft>
                <a:spcPts val="1090"/>
              </a:spcAft>
            </a:pP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Kunci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C3420641-11EE-4E00-8DEF-4016DAC105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cerdas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memenej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aktivitasnya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Cerdas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intelektual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cerdas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emosional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cerdas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spiritual.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meraih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kecerdasan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dibutuhkan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mengelola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berkaitan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mengelola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Mengelola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efisien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mengelola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kehidupan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keseharian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A9CD1915-46DC-4BD3-BAFF-E193151921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kesempatan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peluang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mengoptimalkan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keseharian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membaca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menulis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beribadah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berorganisasi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kuliah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berolahraga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bersilaturahim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nonton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makan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33655" indent="-6350" algn="ctr">
              <a:lnSpc>
                <a:spcPct val="107000"/>
              </a:lnSpc>
              <a:spcAft>
                <a:spcPts val="1090"/>
              </a:spcAft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32385" indent="-6350" algn="ctr">
              <a:lnSpc>
                <a:spcPct val="107000"/>
              </a:lnSpc>
              <a:spcAft>
                <a:spcPts val="1090"/>
              </a:spcAft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33020" indent="-6350" algn="ctr">
              <a:lnSpc>
                <a:spcPct val="107000"/>
              </a:lnSpc>
              <a:spcAft>
                <a:spcPts val="1090"/>
              </a:spcAft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33020" indent="-6350" algn="ctr">
              <a:lnSpc>
                <a:spcPct val="107000"/>
              </a:lnSpc>
              <a:spcAft>
                <a:spcPts val="109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" marR="33655" indent="-6350" algn="ctr">
              <a:lnSpc>
                <a:spcPct val="107000"/>
              </a:lnSpc>
              <a:spcAft>
                <a:spcPts val="1090"/>
              </a:spcAft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FFE9944-0B05-4F32-ACC5-C313CCDE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Kunci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Karakteristik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39BA456-57E8-4363-BD0C-3F52451E8D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R="24130" indent="450850" algn="just">
              <a:lnSpc>
                <a:spcPct val="104000"/>
              </a:lnSpc>
              <a:spcAft>
                <a:spcPts val="1280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Pengalaman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sejak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S1, S2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S3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selalu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berhadapan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karakter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Karakter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R="24130" indent="450850" algn="just">
              <a:lnSpc>
                <a:spcPct val="104000"/>
              </a:lnSpc>
              <a:spcAft>
                <a:spcPts val="128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dipahami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pribadi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belakang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belakang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pandang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sifat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hobi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pula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menghadapi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paling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menonjol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berpikir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mindset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24130" indent="450850" algn="just">
              <a:lnSpc>
                <a:spcPct val="104000"/>
              </a:lnSpc>
              <a:spcAft>
                <a:spcPts val="128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B3DC8E47-C561-4185-9882-F456A9F156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R="24130" indent="450850" algn="just">
              <a:lnSpc>
                <a:spcPct val="104000"/>
              </a:lnSpc>
              <a:spcAft>
                <a:spcPts val="1280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Perbedaan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hendaknya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dipahami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berinteraksi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berkomunikasi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R="24130" indent="450850" algn="just">
              <a:lnSpc>
                <a:spcPct val="104000"/>
              </a:lnSpc>
              <a:spcAft>
                <a:spcPts val="1280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Sebab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karakter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apalagi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memahaminya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cerdas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menempatkan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dihadapan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mungkin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merugikan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R="24130" indent="450850" algn="just">
              <a:lnSpc>
                <a:spcPct val="104000"/>
              </a:lnSpc>
              <a:spcAft>
                <a:spcPts val="1280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pahami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harapkan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karakteristik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merupkan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terpisahkan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meraih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sukses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PT.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5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0C8F1F9-5E5A-4093-B669-70D554EF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82387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Kunci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5: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Menjalin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DB726B1-24E7-4E8A-8DBB-09977DF230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Kesuksesan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PT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terlepas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keterlibatan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sukses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bergaul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teman-teman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PT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tentunya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dilepaskan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kontribusi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menghormati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menghargai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sesama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beradaptasi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bekerjasama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2DDE5237-E9B8-4876-B487-A8943748C6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menjalin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kebersamaan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berpikiran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negatif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Ciptakan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pertemanan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sejati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mengerti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menolong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Berbagi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peduli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menemui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kesulitan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Berbuat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kerangka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negatif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membuatkan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bekerjasama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ujian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4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FB20EAC-F016-49AE-818E-056F683D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762324"/>
            <a:ext cx="9601196" cy="1303867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Kunci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6: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Berdo’a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DF8DADB-46C8-4BE8-B591-4CEED040DD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R="24130" indent="450850" algn="just">
              <a:lnSpc>
                <a:spcPct val="104000"/>
              </a:lnSpc>
              <a:spcAft>
                <a:spcPts val="15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Keberhasilan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terlepas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izin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ridho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Allah. </a:t>
            </a:r>
          </a:p>
          <a:p>
            <a:pPr marR="24130" indent="450850" algn="just">
              <a:lnSpc>
                <a:spcPct val="104000"/>
              </a:lnSpc>
              <a:spcAft>
                <a:spcPts val="15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berkomunikasi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Allah 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berdo’a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dilupakan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terpelajar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R="24130" indent="450850" algn="just">
              <a:lnSpc>
                <a:spcPct val="104000"/>
              </a:lnSpc>
              <a:spcAft>
                <a:spcPts val="15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terutama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setelah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menunaikan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sholat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lima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sebaiknya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memohon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petunjuk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pertolongan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Allah agar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dimudahkan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mengikuti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PT. </a:t>
            </a:r>
            <a:endParaRPr lang="en-US" dirty="0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A00F076F-3883-40A0-88B6-2A4A7EEC8E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R="24130" indent="450850" algn="just">
              <a:lnSpc>
                <a:spcPct val="104000"/>
              </a:lnSpc>
              <a:spcAft>
                <a:spcPts val="15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apapun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iringilah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membaca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menulis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menengerjakan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iringilah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berdoa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terlebih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dahulu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R="24130" indent="450850" algn="just">
              <a:lnSpc>
                <a:spcPct val="104000"/>
              </a:lnSpc>
              <a:spcAft>
                <a:spcPts val="15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Pokoknya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mengakhiri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diiringi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R="24130" indent="450850" algn="just">
              <a:lnSpc>
                <a:spcPct val="104000"/>
              </a:lnSpc>
              <a:spcAft>
                <a:spcPts val="15"/>
              </a:spcAft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Berdoa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memakai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bahasa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saja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terpenting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khusyu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sungguh-sungguh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dihayati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diyakini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dipanjatkan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dikabulkan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Allah.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17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1378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Garamond</vt:lpstr>
      <vt:lpstr>Times New Roman</vt:lpstr>
      <vt:lpstr>Organic</vt:lpstr>
      <vt:lpstr>KUNCI SUKSES BELAJAR  DI PERGURUAN TINGGI</vt:lpstr>
      <vt:lpstr>PowerPoint Presentation</vt:lpstr>
      <vt:lpstr>Kunci 1: Motivasi Berprestasi (MB) </vt:lpstr>
      <vt:lpstr> Empat Resep Sukses  Napoleon Hill  </vt:lpstr>
      <vt:lpstr> Kunci 2: Sabar  </vt:lpstr>
      <vt:lpstr> Kunci 3: Manajemen Diri  </vt:lpstr>
      <vt:lpstr>Kunci 4: Memahami Karakteristik Dosen </vt:lpstr>
      <vt:lpstr>Kunci 5: Menjalin Komunikasi dengan Teman </vt:lpstr>
      <vt:lpstr>Kunci 6: Berdo’a </vt:lpstr>
      <vt:lpstr>Kunci 7: Bersyukur </vt:lpstr>
      <vt:lpstr> Kunci 8: Menghormati dan Memuliakan Dosen/Guru  </vt:lpstr>
      <vt:lpstr> Kelebihan Lulusan S2 di Dunia Kerja </vt:lpstr>
      <vt:lpstr>Lanjutan …….</vt:lpstr>
      <vt:lpstr>Lanjutan….</vt:lpstr>
      <vt:lpstr>Demikian pemaparan saya, semoga bermanfaat…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KIAT SUKSES BELAJAR  DI PERGURUAN TINGGI</dc:title>
  <dc:creator>user x</dc:creator>
  <cp:lastModifiedBy>user x</cp:lastModifiedBy>
  <cp:revision>15</cp:revision>
  <dcterms:created xsi:type="dcterms:W3CDTF">2021-08-25T14:40:02Z</dcterms:created>
  <dcterms:modified xsi:type="dcterms:W3CDTF">2021-08-26T14:14:37Z</dcterms:modified>
</cp:coreProperties>
</file>